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3" userDrawn="1">
          <p15:clr>
            <a:srgbClr val="A4A3A4"/>
          </p15:clr>
        </p15:guide>
        <p15:guide id="2" pos="3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95" autoAdjust="0"/>
    <p:restoredTop sz="94660"/>
  </p:normalViewPr>
  <p:slideViewPr>
    <p:cSldViewPr snapToGrid="0">
      <p:cViewPr>
        <p:scale>
          <a:sx n="75" d="100"/>
          <a:sy n="75" d="100"/>
        </p:scale>
        <p:origin x="2022" y="-1398"/>
      </p:cViewPr>
      <p:guideLst>
        <p:guide orient="horz" pos="2403"/>
        <p:guide pos="3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96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2" y="8430768"/>
            <a:ext cx="9221689" cy="518714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6565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5441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062" y="8430768"/>
            <a:ext cx="9221689" cy="518714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417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  <a:prstGeom prst="rect">
            <a:avLst/>
          </a:prstGeom>
        </p:spPr>
        <p:txBody>
          <a:bodyPr anchor="b"/>
          <a:lstStyle>
            <a:lvl1pPr>
              <a:defRPr sz="7016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6">
                <a:solidFill>
                  <a:schemeClr val="tx1"/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75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19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9996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99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37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8268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  <a:prstGeom prst="rect">
            <a:avLst/>
          </a:prstGeom>
        </p:spPr>
        <p:txBody>
          <a:bodyPr anchor="b"/>
          <a:lstStyle>
            <a:lvl1pPr>
              <a:defRPr sz="374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  <a:prstGeom prst="rect">
            <a:avLst/>
          </a:prstGeo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592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  <a:prstGeom prst="rect">
            <a:avLst/>
          </a:prstGeom>
        </p:spPr>
        <p:txBody>
          <a:bodyPr anchor="b"/>
          <a:lstStyle>
            <a:lvl1pPr>
              <a:defRPr sz="3742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915DECC5-1005-481F-929E-A3DF0E42A7C6}" type="datetimeFigureOut">
              <a:rPr lang="de-DE" smtClean="0"/>
              <a:t>04.04.2023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/>
          <a:lstStyle/>
          <a:p>
            <a:fld id="{A44BADE7-00EE-42FA-A6FE-04BA10DE8A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7526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95DB5D4E-30A4-4A0B-BC7D-CE7184E44D38}"/>
              </a:ext>
            </a:extLst>
          </p:cNvPr>
          <p:cNvSpPr txBox="1"/>
          <p:nvPr userDrawn="1"/>
        </p:nvSpPr>
        <p:spPr>
          <a:xfrm>
            <a:off x="8567261" y="14432660"/>
            <a:ext cx="16450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www.htw-dresden.de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53CA712-2B26-4045-84A0-91F6B7AFA1F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692" y="208661"/>
            <a:ext cx="4512692" cy="116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9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j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34" userDrawn="1">
          <p15:clr>
            <a:srgbClr val="F26B43"/>
          </p15:clr>
        </p15:guide>
        <p15:guide id="2" pos="388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EAE362E-D8CC-41A7-848D-D7D3BCAE6D9B}"/>
              </a:ext>
            </a:extLst>
          </p:cNvPr>
          <p:cNvSpPr txBox="1"/>
          <p:nvPr/>
        </p:nvSpPr>
        <p:spPr>
          <a:xfrm>
            <a:off x="523493" y="2588133"/>
            <a:ext cx="915389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Open Sans, </a:t>
            </a:r>
            <a:r>
              <a:rPr lang="de-DE" sz="36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36Pt</a:t>
            </a:r>
          </a:p>
          <a:p>
            <a:r>
              <a:rPr lang="de-DE" sz="2300" dirty="0">
                <a:latin typeface="Besley SemiBold" pitchFamily="2" charset="0"/>
                <a:ea typeface="Besley SemiBold" pitchFamily="2" charset="0"/>
              </a:rPr>
              <a:t>Unterüberschrift,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Besley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SemiBold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23Pt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180F441-3954-4213-B788-F325C9DC193D}"/>
              </a:ext>
            </a:extLst>
          </p:cNvPr>
          <p:cNvSpPr txBox="1"/>
          <p:nvPr/>
        </p:nvSpPr>
        <p:spPr>
          <a:xfrm>
            <a:off x="518159" y="10375674"/>
            <a:ext cx="97878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falls nötig, Open Sans, </a:t>
            </a:r>
            <a:r>
              <a:rPr lang="de-DE" sz="24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23Pt </a:t>
            </a:r>
          </a:p>
          <a:p>
            <a:endParaRPr lang="de-DE" sz="2400" dirty="0"/>
          </a:p>
          <a:p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Das Textfeld kann mit Terminen, Aufzählungen oder Fließtext gefüllt werden. Open Sans, Regular, 23Pt.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Pid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sam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faccae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doluptaes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omnimaio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 Maximus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rendite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pore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torior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aliquisciis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dolendel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eati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doluptatus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quundae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repudio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eMet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coreperum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quam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voluptur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vendus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magnima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xi-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molup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tatatent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occulparum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ratiaeriant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nimusciae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48ABA008-7046-4BF4-BAC6-0612B1125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" t="18617" r="285" b="14930"/>
          <a:stretch/>
        </p:blipFill>
        <p:spPr>
          <a:xfrm>
            <a:off x="0" y="4035946"/>
            <a:ext cx="6370440" cy="282165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DBCB613-9B1F-4B03-ADEE-67DF3C19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006" y="6857212"/>
            <a:ext cx="4350930" cy="290061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EBF16280-F3AB-4888-9135-19CA721044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7" t="4499" r="46066"/>
          <a:stretch/>
        </p:blipFill>
        <p:spPr>
          <a:xfrm>
            <a:off x="0" y="6860724"/>
            <a:ext cx="2120458" cy="290061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FDA706D5-DF2F-4BCD-AB6D-8F1153EC89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0" b="1412"/>
          <a:stretch/>
        </p:blipFill>
        <p:spPr>
          <a:xfrm>
            <a:off x="6340883" y="4074047"/>
            <a:ext cx="4350930" cy="2783954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B140E53-CAF0-4FA8-99F1-7EE3F47A5505}"/>
              </a:ext>
            </a:extLst>
          </p:cNvPr>
          <p:cNvCxnSpPr>
            <a:cxnSpLocks/>
          </p:cNvCxnSpPr>
          <p:nvPr/>
        </p:nvCxnSpPr>
        <p:spPr>
          <a:xfrm flipH="1" flipV="1">
            <a:off x="2120460" y="6865774"/>
            <a:ext cx="16189" cy="2963264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00E0E289-8174-4874-A53E-3225571840D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1" b="2001"/>
          <a:stretch/>
        </p:blipFill>
        <p:spPr>
          <a:xfrm>
            <a:off x="6340883" y="6865773"/>
            <a:ext cx="4377856" cy="2892058"/>
          </a:xfrm>
          <a:prstGeom prst="rect">
            <a:avLst/>
          </a:prstGeom>
        </p:spPr>
      </p:pic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73492E07-447F-4FB3-8EC4-7A53C81C791F}"/>
              </a:ext>
            </a:extLst>
          </p:cNvPr>
          <p:cNvCxnSpPr>
            <a:cxnSpLocks/>
          </p:cNvCxnSpPr>
          <p:nvPr/>
        </p:nvCxnSpPr>
        <p:spPr>
          <a:xfrm>
            <a:off x="-9525" y="6857212"/>
            <a:ext cx="10691813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E9D19BC3-E869-464B-A76D-C864CF116AC7}"/>
              </a:ext>
            </a:extLst>
          </p:cNvPr>
          <p:cNvSpPr txBox="1"/>
          <p:nvPr/>
        </p:nvSpPr>
        <p:spPr>
          <a:xfrm>
            <a:off x="530249" y="14432661"/>
            <a:ext cx="480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Weiter Website, Link, Logos … falls nicht notwendig einfach löschen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6A64CB-30E8-405E-A681-26041E82E550}"/>
              </a:ext>
            </a:extLst>
          </p:cNvPr>
          <p:cNvSpPr txBox="1"/>
          <p:nvPr/>
        </p:nvSpPr>
        <p:spPr>
          <a:xfrm>
            <a:off x="538180" y="616186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Fakultät/Bereich</a:t>
            </a:r>
          </a:p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nächste Zeile z.B. Informatik/Design/Landbau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8F48B0E-E57E-41CD-8B60-2372945DCBF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06" b="7189"/>
          <a:stretch/>
        </p:blipFill>
        <p:spPr>
          <a:xfrm>
            <a:off x="-19050" y="4035549"/>
            <a:ext cx="6356499" cy="2796312"/>
          </a:xfrm>
          <a:prstGeom prst="rect">
            <a:avLst/>
          </a:prstGeom>
        </p:spPr>
      </p:pic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E6C790F1-35AF-4D81-8D59-C7AC1DBB86EC}"/>
              </a:ext>
            </a:extLst>
          </p:cNvPr>
          <p:cNvCxnSpPr>
            <a:cxnSpLocks/>
          </p:cNvCxnSpPr>
          <p:nvPr/>
        </p:nvCxnSpPr>
        <p:spPr>
          <a:xfrm>
            <a:off x="-190500" y="4035549"/>
            <a:ext cx="10872788" cy="1944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4EEA8C3B-854D-4B41-96FF-D463AC6E8D3C}"/>
              </a:ext>
            </a:extLst>
          </p:cNvPr>
          <p:cNvCxnSpPr>
            <a:cxnSpLocks/>
          </p:cNvCxnSpPr>
          <p:nvPr/>
        </p:nvCxnSpPr>
        <p:spPr>
          <a:xfrm flipV="1">
            <a:off x="6337450" y="3905892"/>
            <a:ext cx="0" cy="5851939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296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EAE362E-D8CC-41A7-848D-D7D3BCAE6D9B}"/>
              </a:ext>
            </a:extLst>
          </p:cNvPr>
          <p:cNvSpPr txBox="1"/>
          <p:nvPr/>
        </p:nvSpPr>
        <p:spPr>
          <a:xfrm>
            <a:off x="523493" y="2588133"/>
            <a:ext cx="915389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Open Sans, </a:t>
            </a:r>
            <a:r>
              <a:rPr lang="de-DE" sz="36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36Pt</a:t>
            </a:r>
          </a:p>
          <a:p>
            <a:r>
              <a:rPr lang="de-DE" sz="2300" dirty="0">
                <a:latin typeface="Besley SemiBold" pitchFamily="2" charset="0"/>
                <a:ea typeface="Besley SemiBold" pitchFamily="2" charset="0"/>
              </a:rPr>
              <a:t>Unterüberschrift,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Besley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SemiBold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23Pt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180F441-3954-4213-B788-F325C9DC193D}"/>
              </a:ext>
            </a:extLst>
          </p:cNvPr>
          <p:cNvSpPr txBox="1"/>
          <p:nvPr/>
        </p:nvSpPr>
        <p:spPr>
          <a:xfrm>
            <a:off x="518159" y="10375674"/>
            <a:ext cx="97878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falls nötig, Open Sans, </a:t>
            </a:r>
            <a:r>
              <a:rPr lang="de-DE" sz="24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23Pt </a:t>
            </a:r>
          </a:p>
          <a:p>
            <a:endParaRPr lang="de-DE" sz="2400" dirty="0"/>
          </a:p>
          <a:p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Das Textfeld kann mit Terminen, Aufzählungen oder Fließtext gefüllt werden. Open Sans, Regular, 23Pt.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Pid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sam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faccae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doluptaes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omnimaio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 Maximus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rendite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pore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torior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aliquisciis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dolendel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eati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doluptatus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quundae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repudio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eMet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coreperum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quam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voluptur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vendus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magnima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xi-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molup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tatatent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occulparum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ratiaeriant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nimusciae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DBCB613-9B1F-4B03-ADEE-67DF3C19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006" y="6857212"/>
            <a:ext cx="4350930" cy="2900619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B140E53-CAF0-4FA8-99F1-7EE3F47A5505}"/>
              </a:ext>
            </a:extLst>
          </p:cNvPr>
          <p:cNvCxnSpPr>
            <a:cxnSpLocks/>
          </p:cNvCxnSpPr>
          <p:nvPr/>
        </p:nvCxnSpPr>
        <p:spPr>
          <a:xfrm flipH="1" flipV="1">
            <a:off x="2120460" y="6865774"/>
            <a:ext cx="16189" cy="2963264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E9D19BC3-E869-464B-A76D-C864CF116AC7}"/>
              </a:ext>
            </a:extLst>
          </p:cNvPr>
          <p:cNvSpPr txBox="1"/>
          <p:nvPr/>
        </p:nvSpPr>
        <p:spPr>
          <a:xfrm>
            <a:off x="530249" y="14432661"/>
            <a:ext cx="480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Weiter Website, Link, Logos … falls nicht notwendig einfach löschen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6A64CB-30E8-405E-A681-26041E82E550}"/>
              </a:ext>
            </a:extLst>
          </p:cNvPr>
          <p:cNvSpPr txBox="1"/>
          <p:nvPr/>
        </p:nvSpPr>
        <p:spPr>
          <a:xfrm>
            <a:off x="538180" y="616186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Fakultät/Bereich</a:t>
            </a:r>
          </a:p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nächste Zeile z.B. Informatik/Design/Landbau</a:t>
            </a: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4EEA8C3B-854D-4B41-96FF-D463AC6E8D3C}"/>
              </a:ext>
            </a:extLst>
          </p:cNvPr>
          <p:cNvCxnSpPr>
            <a:cxnSpLocks/>
          </p:cNvCxnSpPr>
          <p:nvPr/>
        </p:nvCxnSpPr>
        <p:spPr>
          <a:xfrm flipV="1">
            <a:off x="6337450" y="3905892"/>
            <a:ext cx="0" cy="5851939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C77814EE-8F59-440F-90F6-11C9FDBF9E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6" b="10418"/>
          <a:stretch/>
        </p:blipFill>
        <p:spPr>
          <a:xfrm flipH="1">
            <a:off x="-3820" y="4054599"/>
            <a:ext cx="10701338" cy="5703232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9892E659-1B9F-4330-9CD6-73397161732C}"/>
              </a:ext>
            </a:extLst>
          </p:cNvPr>
          <p:cNvSpPr txBox="1"/>
          <p:nvPr/>
        </p:nvSpPr>
        <p:spPr>
          <a:xfrm rot="16200000">
            <a:off x="-278199" y="8865253"/>
            <a:ext cx="1458350" cy="1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baseline="30000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Bild © HTWD/ Tine </a:t>
            </a:r>
            <a:r>
              <a:rPr lang="en-GB" sz="800" baseline="30000" dirty="0" err="1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Jurtz</a:t>
            </a:r>
            <a:endParaRPr lang="en-GB" sz="800" baseline="30000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97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EAE362E-D8CC-41A7-848D-D7D3BCAE6D9B}"/>
              </a:ext>
            </a:extLst>
          </p:cNvPr>
          <p:cNvSpPr txBox="1"/>
          <p:nvPr/>
        </p:nvSpPr>
        <p:spPr>
          <a:xfrm>
            <a:off x="523493" y="2588133"/>
            <a:ext cx="915389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Open Sans, </a:t>
            </a:r>
            <a:r>
              <a:rPr lang="de-DE" sz="36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36Pt</a:t>
            </a:r>
          </a:p>
          <a:p>
            <a:r>
              <a:rPr lang="de-DE" sz="2300" dirty="0">
                <a:latin typeface="Besley SemiBold" pitchFamily="2" charset="0"/>
                <a:ea typeface="Besley SemiBold" pitchFamily="2" charset="0"/>
              </a:rPr>
              <a:t>Unterüberschrift,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Besley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SemiBold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23Pt</a:t>
            </a:r>
          </a:p>
        </p:txBody>
      </p:sp>
      <p:pic>
        <p:nvPicPr>
          <p:cNvPr id="32" name="Grafik 31">
            <a:extLst>
              <a:ext uri="{FF2B5EF4-FFF2-40B4-BE49-F238E27FC236}">
                <a16:creationId xmlns:a16="http://schemas.microsoft.com/office/drawing/2014/main" id="{48ABA008-7046-4BF4-BAC6-0612B11250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" t="18617" r="285" b="14930"/>
          <a:stretch/>
        </p:blipFill>
        <p:spPr>
          <a:xfrm>
            <a:off x="0" y="4035946"/>
            <a:ext cx="6370440" cy="282165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DBCB613-9B1F-4B03-ADEE-67DF3C19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006" y="6857212"/>
            <a:ext cx="4350930" cy="290061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EBF16280-F3AB-4888-9135-19CA721044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7" t="4499" r="46066"/>
          <a:stretch/>
        </p:blipFill>
        <p:spPr>
          <a:xfrm>
            <a:off x="0" y="6860724"/>
            <a:ext cx="2120458" cy="2900619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FDA706D5-DF2F-4BCD-AB6D-8F1153EC89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0" b="1412"/>
          <a:stretch/>
        </p:blipFill>
        <p:spPr>
          <a:xfrm>
            <a:off x="6340883" y="4074047"/>
            <a:ext cx="4350930" cy="2783954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B140E53-CAF0-4FA8-99F1-7EE3F47A5505}"/>
              </a:ext>
            </a:extLst>
          </p:cNvPr>
          <p:cNvCxnSpPr>
            <a:cxnSpLocks/>
          </p:cNvCxnSpPr>
          <p:nvPr/>
        </p:nvCxnSpPr>
        <p:spPr>
          <a:xfrm flipH="1" flipV="1">
            <a:off x="2120460" y="6865774"/>
            <a:ext cx="16189" cy="2963264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00E0E289-8174-4874-A53E-3225571840D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1" b="2001"/>
          <a:stretch/>
        </p:blipFill>
        <p:spPr>
          <a:xfrm>
            <a:off x="6340883" y="6865773"/>
            <a:ext cx="4377856" cy="2892058"/>
          </a:xfrm>
          <a:prstGeom prst="rect">
            <a:avLst/>
          </a:prstGeom>
        </p:spPr>
      </p:pic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73492E07-447F-4FB3-8EC4-7A53C81C791F}"/>
              </a:ext>
            </a:extLst>
          </p:cNvPr>
          <p:cNvCxnSpPr>
            <a:cxnSpLocks/>
          </p:cNvCxnSpPr>
          <p:nvPr/>
        </p:nvCxnSpPr>
        <p:spPr>
          <a:xfrm>
            <a:off x="-9525" y="6857212"/>
            <a:ext cx="10691813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E9D19BC3-E869-464B-A76D-C864CF116AC7}"/>
              </a:ext>
            </a:extLst>
          </p:cNvPr>
          <p:cNvSpPr txBox="1"/>
          <p:nvPr/>
        </p:nvSpPr>
        <p:spPr>
          <a:xfrm>
            <a:off x="530249" y="14432661"/>
            <a:ext cx="480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Weiter Website, Link, Logos … falls nicht notwendig einfach löschen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6A64CB-30E8-405E-A681-26041E82E550}"/>
              </a:ext>
            </a:extLst>
          </p:cNvPr>
          <p:cNvSpPr txBox="1"/>
          <p:nvPr/>
        </p:nvSpPr>
        <p:spPr>
          <a:xfrm>
            <a:off x="538180" y="616186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Fakultät/Bereich</a:t>
            </a:r>
          </a:p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nächste Zeile z.B. Informatik/Design/Landbau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8F48B0E-E57E-41CD-8B60-2372945DCBF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06" b="7189"/>
          <a:stretch/>
        </p:blipFill>
        <p:spPr>
          <a:xfrm>
            <a:off x="-19050" y="4035549"/>
            <a:ext cx="6356499" cy="2796312"/>
          </a:xfrm>
          <a:prstGeom prst="rect">
            <a:avLst/>
          </a:prstGeom>
        </p:spPr>
      </p:pic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E6C790F1-35AF-4D81-8D59-C7AC1DBB86EC}"/>
              </a:ext>
            </a:extLst>
          </p:cNvPr>
          <p:cNvCxnSpPr>
            <a:cxnSpLocks/>
          </p:cNvCxnSpPr>
          <p:nvPr/>
        </p:nvCxnSpPr>
        <p:spPr>
          <a:xfrm>
            <a:off x="-190500" y="4035549"/>
            <a:ext cx="10872788" cy="1944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4EEA8C3B-854D-4B41-96FF-D463AC6E8D3C}"/>
              </a:ext>
            </a:extLst>
          </p:cNvPr>
          <p:cNvCxnSpPr>
            <a:cxnSpLocks/>
          </p:cNvCxnSpPr>
          <p:nvPr/>
        </p:nvCxnSpPr>
        <p:spPr>
          <a:xfrm flipV="1">
            <a:off x="6337450" y="3905892"/>
            <a:ext cx="0" cy="5851939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AA74DA3A-81F5-4BCC-8B7A-A4C937A4B70D}"/>
              </a:ext>
            </a:extLst>
          </p:cNvPr>
          <p:cNvSpPr txBox="1"/>
          <p:nvPr/>
        </p:nvSpPr>
        <p:spPr>
          <a:xfrm>
            <a:off x="518159" y="10375674"/>
            <a:ext cx="978789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falls nötig, Open Sans, </a:t>
            </a:r>
            <a:r>
              <a:rPr lang="de-DE" sz="24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23Pt </a:t>
            </a:r>
          </a:p>
          <a:p>
            <a:endParaRPr lang="de-DE" sz="2400" dirty="0"/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So würden in dem Dokument Aufzählungszeichen aussehen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Natürlich auch in der Fließtext-schrift: Open Sans, Regular, 23Pt.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Anduntum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vel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illa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dolore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conecaecti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dusant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suntiati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voloria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ndandes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tisitatis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consecto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omni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in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eMet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coreperum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quam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voluptur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vendus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magnima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ximolup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tatatent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occulparum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ratiaeriant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</a:t>
            </a:r>
          </a:p>
        </p:txBody>
      </p:sp>
    </p:spTree>
    <p:extLst>
      <p:ext uri="{BB962C8B-B14F-4D97-AF65-F5344CB8AC3E}">
        <p14:creationId xmlns:p14="http://schemas.microsoft.com/office/powerpoint/2010/main" val="182636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EAE362E-D8CC-41A7-848D-D7D3BCAE6D9B}"/>
              </a:ext>
            </a:extLst>
          </p:cNvPr>
          <p:cNvSpPr txBox="1"/>
          <p:nvPr/>
        </p:nvSpPr>
        <p:spPr>
          <a:xfrm>
            <a:off x="523493" y="2588133"/>
            <a:ext cx="9153899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Open Sans, </a:t>
            </a:r>
            <a:r>
              <a:rPr lang="de-DE" sz="36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36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36Pt</a:t>
            </a:r>
          </a:p>
          <a:p>
            <a:r>
              <a:rPr lang="de-DE" sz="2300" dirty="0">
                <a:latin typeface="Besley SemiBold" pitchFamily="2" charset="0"/>
                <a:ea typeface="Besley SemiBold" pitchFamily="2" charset="0"/>
              </a:rPr>
              <a:t>Unterüberschrift,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Besley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</a:t>
            </a:r>
            <a:r>
              <a:rPr lang="de-DE" sz="2300" dirty="0" err="1">
                <a:latin typeface="Besley SemiBold" pitchFamily="2" charset="0"/>
                <a:ea typeface="Besley SemiBold" pitchFamily="2" charset="0"/>
              </a:rPr>
              <a:t>SemiBold</a:t>
            </a:r>
            <a:r>
              <a:rPr lang="de-DE" sz="2300" dirty="0">
                <a:latin typeface="Besley SemiBold" pitchFamily="2" charset="0"/>
                <a:ea typeface="Besley SemiBold" pitchFamily="2" charset="0"/>
              </a:rPr>
              <a:t>, 23Pt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180F441-3954-4213-B788-F325C9DC193D}"/>
              </a:ext>
            </a:extLst>
          </p:cNvPr>
          <p:cNvSpPr txBox="1"/>
          <p:nvPr/>
        </p:nvSpPr>
        <p:spPr>
          <a:xfrm>
            <a:off x="518159" y="10375674"/>
            <a:ext cx="978789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Überschrift, falls nötig, Open Sans, </a:t>
            </a:r>
            <a:r>
              <a:rPr lang="de-DE" sz="2400" dirty="0" err="1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SemiBold</a:t>
            </a:r>
            <a:r>
              <a:rPr lang="de-DE" sz="24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, 23Pt </a:t>
            </a:r>
          </a:p>
          <a:p>
            <a:endParaRPr lang="de-DE" sz="2400" dirty="0"/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So würden in dem Dokument Aufzählungszeichen aussehen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Natürlich auch in der Fließtext-schrift: Open Sans, Regular, 23Pt.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Anduntum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vel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illa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dolore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conecaecti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dusant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suntiati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voloria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ndandes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tisitatis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consecto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omni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in</a:t>
            </a:r>
          </a:p>
          <a:p>
            <a:pPr marL="342900" indent="-342900">
              <a:buFont typeface="Open Sans" pitchFamily="2" charset="0"/>
              <a:buChar char="-"/>
            </a:pP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et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eMet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coreperum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niate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quam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nim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ut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voluptur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cus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vendus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magnima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ximolup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tatatent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occulparum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quiam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de-DE" sz="23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ratiaeriant</a:t>
            </a:r>
            <a:r>
              <a:rPr lang="de-DE" sz="23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et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3DBCB613-9B1F-4B03-ADEE-67DF3C19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006" y="6857212"/>
            <a:ext cx="4350930" cy="2900619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2B140E53-CAF0-4FA8-99F1-7EE3F47A5505}"/>
              </a:ext>
            </a:extLst>
          </p:cNvPr>
          <p:cNvCxnSpPr>
            <a:cxnSpLocks/>
          </p:cNvCxnSpPr>
          <p:nvPr/>
        </p:nvCxnSpPr>
        <p:spPr>
          <a:xfrm flipH="1" flipV="1">
            <a:off x="2120460" y="6865774"/>
            <a:ext cx="16189" cy="2963264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E9D19BC3-E869-464B-A76D-C864CF116AC7}"/>
              </a:ext>
            </a:extLst>
          </p:cNvPr>
          <p:cNvSpPr txBox="1"/>
          <p:nvPr/>
        </p:nvSpPr>
        <p:spPr>
          <a:xfrm>
            <a:off x="530249" y="14432661"/>
            <a:ext cx="480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Weiter Website, Link, Logos … falls nicht notwendig einfach löschen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C6A64CB-30E8-405E-A681-26041E82E550}"/>
              </a:ext>
            </a:extLst>
          </p:cNvPr>
          <p:cNvSpPr txBox="1"/>
          <p:nvPr/>
        </p:nvSpPr>
        <p:spPr>
          <a:xfrm>
            <a:off x="538180" y="616186"/>
            <a:ext cx="3584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Fakultät/Bereich</a:t>
            </a:r>
          </a:p>
          <a:p>
            <a:r>
              <a:rPr lang="de-DE" sz="1200" dirty="0">
                <a:latin typeface="Open Sans SemiBold" pitchFamily="2" charset="0"/>
                <a:ea typeface="Open Sans SemiBold" pitchFamily="2" charset="0"/>
                <a:cs typeface="Open Sans SemiBold" pitchFamily="2" charset="0"/>
              </a:rPr>
              <a:t>nächste Zeile z.B. Informatik/Design/Landbau</a:t>
            </a: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4EEA8C3B-854D-4B41-96FF-D463AC6E8D3C}"/>
              </a:ext>
            </a:extLst>
          </p:cNvPr>
          <p:cNvCxnSpPr>
            <a:cxnSpLocks/>
          </p:cNvCxnSpPr>
          <p:nvPr/>
        </p:nvCxnSpPr>
        <p:spPr>
          <a:xfrm flipV="1">
            <a:off x="6337450" y="3905892"/>
            <a:ext cx="0" cy="5851939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C77814EE-8F59-440F-90F6-11C9FDBF9E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6" b="10418"/>
          <a:stretch/>
        </p:blipFill>
        <p:spPr>
          <a:xfrm flipH="1">
            <a:off x="-3820" y="4054599"/>
            <a:ext cx="10701338" cy="5703232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9892E659-1B9F-4330-9CD6-73397161732C}"/>
              </a:ext>
            </a:extLst>
          </p:cNvPr>
          <p:cNvSpPr txBox="1"/>
          <p:nvPr/>
        </p:nvSpPr>
        <p:spPr>
          <a:xfrm rot="16200000">
            <a:off x="-278199" y="8865253"/>
            <a:ext cx="1458350" cy="1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baseline="30000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Bild © HTWD/ Tine </a:t>
            </a:r>
            <a:r>
              <a:rPr lang="en-GB" sz="800" baseline="30000" dirty="0" err="1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Jurtz</a:t>
            </a:r>
            <a:endParaRPr lang="en-GB" sz="800" baseline="30000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899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HTW-Farbe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EB7"/>
      </a:accent1>
      <a:accent2>
        <a:srgbClr val="F99B1C"/>
      </a:accent2>
      <a:accent3>
        <a:srgbClr val="A5A5A5"/>
      </a:accent3>
      <a:accent4>
        <a:srgbClr val="FBBE6D"/>
      </a:accent4>
      <a:accent5>
        <a:srgbClr val="0198FF"/>
      </a:accent5>
      <a:accent6>
        <a:srgbClr val="FFFFFF"/>
      </a:accent6>
      <a:hlink>
        <a:srgbClr val="0563C1"/>
      </a:hlink>
      <a:folHlink>
        <a:srgbClr val="954F72"/>
      </a:folHlink>
    </a:clrScheme>
    <a:fontScheme name="HTW-Schriften">
      <a:majorFont>
        <a:latin typeface="HelveticaNeueLT Pro 65 Md"/>
        <a:ea typeface=""/>
        <a:cs typeface=""/>
      </a:majorFont>
      <a:minorFont>
        <a:latin typeface="HelveticaNeueLT Pro 45 L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2022_PPP_HTW Dresden_4zu3</Template>
  <TotalTime>0</TotalTime>
  <Words>468</Words>
  <Application>Microsoft Office PowerPoint</Application>
  <PresentationFormat>Benutzerdefiniert</PresentationFormat>
  <Paragraphs>40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2" baseType="lpstr">
      <vt:lpstr>Arial</vt:lpstr>
      <vt:lpstr>Besley SemiBold</vt:lpstr>
      <vt:lpstr>HelveticaNeueLT Pro 45 Lt</vt:lpstr>
      <vt:lpstr>HelveticaNeueLT Pro 65 Md</vt:lpstr>
      <vt:lpstr>Open Sans</vt:lpstr>
      <vt:lpstr>Open Sans Light</vt:lpstr>
      <vt:lpstr>Open Sans SemiBold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Burkhardt-Richter, Lisanne</dc:creator>
  <cp:lastModifiedBy>Paul Christ</cp:lastModifiedBy>
  <cp:revision>27</cp:revision>
  <dcterms:created xsi:type="dcterms:W3CDTF">2022-06-13T10:14:57Z</dcterms:created>
  <dcterms:modified xsi:type="dcterms:W3CDTF">2023-04-04T12:07:30Z</dcterms:modified>
</cp:coreProperties>
</file>

<file path=docProps/thumbnail.jpeg>
</file>